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71" r:id="rId4"/>
    <p:sldId id="270" r:id="rId5"/>
    <p:sldId id="269" r:id="rId6"/>
    <p:sldId id="268" r:id="rId7"/>
    <p:sldId id="267" r:id="rId8"/>
    <p:sldId id="266" r:id="rId9"/>
    <p:sldId id="275" r:id="rId10"/>
    <p:sldId id="285" r:id="rId11"/>
    <p:sldId id="286" r:id="rId12"/>
    <p:sldId id="287" r:id="rId13"/>
    <p:sldId id="293" r:id="rId14"/>
    <p:sldId id="297" r:id="rId15"/>
    <p:sldId id="296" r:id="rId16"/>
    <p:sldId id="295" r:id="rId17"/>
    <p:sldId id="294" r:id="rId18"/>
    <p:sldId id="288" r:id="rId19"/>
    <p:sldId id="289" r:id="rId20"/>
    <p:sldId id="290" r:id="rId21"/>
    <p:sldId id="291" r:id="rId22"/>
    <p:sldId id="276" r:id="rId23"/>
    <p:sldId id="292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33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7;&#1082;\Desktop\&#1051;&#1080;&#1089;&#1072;-&#1083;&#1086;&#1075;&#1086;&#1087;&#1077;&#1076;&#1080;&#1095;&#1077;&#1089;&#1082;&#1080;&#1077;%20&#1088;&#1072;&#1089;&#1087;&#1077;&#1074;&#1082;&#1080;-www.logolife.ru.mp4.mp4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7;&#1082;\Desktop\&#1052;&#1059;&#1047;&#1067;&#1050;&#1040;\&#1051;&#1080;&#1089;&#1080;&#1095;&#1082;&#1072;-&#1089;&#1077;&#1089;&#1090;&#1088;&#1080;&#1095;&#1082;&#1072;%20&#1080;%20&#1089;&#1077;&#1088;&#1099;&#1081;%20&#1074;&#1086;&#1083;&#1082;.%20&#1056;&#1091;&#1089;&#1089;&#1082;&#1072;&#1103;%20&#1085;&#1072;&#1088;&#1086;&#1076;&#1085;&#1072;&#1103;%20&#1089;&#1082;&#1072;&#1079;&#1082;&#1072;.%20&#1044;&#1080;&#1072;&#1092;&#1080;&#1083;&#1100;&#1084;.mp4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2;\Desktop\&#1052;&#1059;&#1047;&#1067;&#1050;&#1040;\&#1051;&#1103;&#1081;&#1083;&#1103;%20&#1061;&#1080;&#1089;&#1084;&#1072;&#1090;&#1091;&#1083;&#1083;&#1080;&#1085;&#1072;%20-%20&#1071;%20&#1052;&#1086;&#1088;&#1086;&#1079;&#1072;%20&#1085;&#1077;%20&#1073;&#1086;&#1102;&#1089;&#1100;%20(minus)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3h8Vd1vo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allpaper-eg.com/wp-content/uploads/ab/91/wallpaper_winter_wonderland.jpg" TargetMode="External"/><Relationship Id="rId4" Type="http://schemas.openxmlformats.org/officeDocument/2006/relationships/hyperlink" Target="http://x-minus.me/track/288358/&#1103;-&#1084;&#1086;&#1088;&#1086;&#1079;&#1072;-&#1085;&#1077;-&#1073;&#1086;&#1102;&#1089;&#1100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2;\Desktop\&#1052;&#1059;&#1047;&#1067;&#1050;&#1040;\&#1056;&#1116;&#1056;&#1109;&#1056;&#1030;&#1056;&#1109;&#1056;&#1110;&#1056;&#1109;&#1056;&#1169;&#1056;&#1029;&#1056;&#1105;&#1056;&#8470;%20&#1056;&#160;&#1056;&#1105;&#1057;&#8218;&#1056;&#1112;%20-%20&#1056;&#8212;&#1056;&#1030;&#1056;&#1109;&#1056;&#1029;%20&#1056;&#1113;&#1056;&#1109;&#1056;&#187;&#1056;&#1109;&#1056;&#1108;&#1056;&#1109;&#1056;&#187;&#1057;&#1034;&#1057;&#8225;&#1056;&#1105;&#1056;&#1108;&#1056;&#1109;&#1056;&#1030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7;&#1082;\Desktop\&#1052;&#1059;&#1047;&#1067;&#1050;&#1040;\&#1051;&#1080;&#1089;&#1072;-&#1083;&#1086;&#1075;&#1086;&#1087;&#1077;&#1076;&#1080;&#1095;&#1077;&#1089;&#1082;&#1080;&#1077;%20&#1088;&#1072;&#1089;&#1087;&#1077;&#1074;&#1082;&#1080;-www.logolife.ru.mp4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214290"/>
            <a:ext cx="65008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основная общеобразовательная школа с. Васильевка муниципального района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Безенчукский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Самарской области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8662" y="1285860"/>
            <a:ext cx="66437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</a:t>
            </a: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НОД  по речевому развитию</a:t>
            </a:r>
            <a:endParaRPr kumimoji="0" lang="ru-RU" sz="28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средней группе.</a:t>
            </a:r>
            <a:endParaRPr kumimoji="0" lang="ru-RU" sz="28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714620"/>
            <a:ext cx="6092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«Лисичка-сестричка и серый волк».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4357694"/>
            <a:ext cx="643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 Луконина Наталья Владимировна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214290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каких животных мы встретили в зимнем лесу?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пк\Desktop\shutterstock_14700309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472" y="2214554"/>
            <a:ext cx="4000528" cy="4000528"/>
          </a:xfrm>
          <a:prstGeom prst="rect">
            <a:avLst/>
          </a:prstGeom>
          <a:noFill/>
        </p:spPr>
      </p:pic>
      <p:pic>
        <p:nvPicPr>
          <p:cNvPr id="6" name="Лиса-логопедические распевки-www.logolife.ru.mp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1500174"/>
            <a:ext cx="5000628" cy="3168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285728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сказки вы знаете, где главными героями являются волк и лиса?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пк\Desktop\Сцена-08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178094" cy="2247012"/>
          </a:xfrm>
          <a:prstGeom prst="rect">
            <a:avLst/>
          </a:prstGeom>
          <a:noFill/>
        </p:spPr>
      </p:pic>
      <p:pic>
        <p:nvPicPr>
          <p:cNvPr id="18436" name="Picture 4" descr="C:\Users\пк\Desktop\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357297"/>
            <a:ext cx="3095631" cy="2321723"/>
          </a:xfrm>
          <a:prstGeom prst="rect">
            <a:avLst/>
          </a:prstGeom>
          <a:noFill/>
        </p:spPr>
      </p:pic>
      <p:pic>
        <p:nvPicPr>
          <p:cNvPr id="18437" name="Picture 5" descr="C:\Users\пк\Desktop\scrn_big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143380"/>
            <a:ext cx="2786082" cy="22374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371475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371475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«ЗАЮШКИНА ИЗБУШКА»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6488668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14356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9454" y="642918"/>
            <a:ext cx="142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Рогожа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929066"/>
            <a:ext cx="1582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Прорубь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786190"/>
            <a:ext cx="2224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Коромысло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285992"/>
            <a:ext cx="2352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Кадка (кадь) 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5984" y="285728"/>
            <a:ext cx="4357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Словарная работа.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пк\Desktop\Tessuto_iut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214422"/>
            <a:ext cx="1857388" cy="1428752"/>
          </a:xfrm>
          <a:prstGeom prst="rect">
            <a:avLst/>
          </a:prstGeom>
          <a:noFill/>
        </p:spPr>
      </p:pic>
      <p:pic>
        <p:nvPicPr>
          <p:cNvPr id="17411" name="Picture 3" descr="C:\Users\пк\Desktop\134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2039216" cy="1071570"/>
          </a:xfrm>
          <a:prstGeom prst="rect">
            <a:avLst/>
          </a:prstGeom>
          <a:noFill/>
        </p:spPr>
      </p:pic>
      <p:pic>
        <p:nvPicPr>
          <p:cNvPr id="17412" name="Picture 4" descr="C:\Users\пк\Desktop\saunaset-taz-derevyannyy-10-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928934"/>
            <a:ext cx="1493837" cy="1192212"/>
          </a:xfrm>
          <a:prstGeom prst="rect">
            <a:avLst/>
          </a:prstGeom>
          <a:noFill/>
        </p:spPr>
      </p:pic>
      <p:pic>
        <p:nvPicPr>
          <p:cNvPr id="17413" name="Picture 5" descr="C:\Users\пк\Desktop\26_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572008"/>
            <a:ext cx="2341884" cy="1539869"/>
          </a:xfrm>
          <a:prstGeom prst="rect">
            <a:avLst/>
          </a:prstGeom>
          <a:noFill/>
        </p:spPr>
      </p:pic>
      <p:pic>
        <p:nvPicPr>
          <p:cNvPr id="17414" name="Picture 6" descr="C:\Users\пк\Desktop\im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500570"/>
            <a:ext cx="2286016" cy="1685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357166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пк\Desktop\134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214422"/>
            <a:ext cx="547567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0430" y="357166"/>
            <a:ext cx="142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Рогожа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пк\Desktop\Tessuto_iut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142984"/>
            <a:ext cx="5307865" cy="408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1802" y="357166"/>
            <a:ext cx="2352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Кадка (кадь) 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Users\пк\Desktop\saunaset-taz-derevyannyy-10-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428736"/>
            <a:ext cx="4461510" cy="3560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3306" y="285728"/>
            <a:ext cx="1582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Прорубь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C:\Users\пк\Desktop\26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298"/>
            <a:ext cx="6267194" cy="412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8926" y="214290"/>
            <a:ext cx="2224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Коромысло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C:\Users\пк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590883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214290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Тишина, тишина… Сказка просится сюда!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Прослушивание аудио(видео)сказки «Лисичка – сестричка и серый волк».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Лисичка-сестричка и серый волк. Русская народная сказка. Диафи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3042" y="1785926"/>
            <a:ext cx="5715040" cy="371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28794" y="214290"/>
            <a:ext cx="4857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sng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«Мороз»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857288" y="1428736"/>
            <a:ext cx="97155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мороза не боюсь, 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(шагают на месте)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С ним я крепко подружусь.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(хлопают в ладоши)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Подойдет ко мне мороз,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(приседают)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Тронет руку, тронет нос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(показывают руку, нос)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Значит, надо не зевать,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(хлопают в ладоши)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Прыгать, бегать и играть.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(прыжки на месте)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Ляйля Хисматуллина - Я Мороза не боюсь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30" y="214290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000108"/>
            <a:ext cx="735811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русской народной сказкой «Лисичка - сестричка и серый волк».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214290"/>
            <a:ext cx="685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с детьми по содержанию сказки.</a:t>
            </a:r>
            <a:endParaRPr kumimoji="0" lang="ru-RU" sz="2800" b="1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857232"/>
            <a:ext cx="68580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Понравилась ли вам сказка?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-Кто запомнил, как она называется?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-Какая по характеру лиса в сказке?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-Какой в сказке волк?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-Расскажите, как лиса посоветовала ловить рыбу?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-Почему лиса обманула волка?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После того, как волк убежал от людей, какой он тогда был?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Лиса ему навстречу шла какая?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потом какая она ехала на волке?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-Правильно ли поступила лиса?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285728"/>
            <a:ext cx="814393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Инсценировка сказки.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вы помните хорошо сказку? Давайте вспомним, чем она закончилась? Я вам сейчас напомню. 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читает окончание сказки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сказала лиса? Что ей волк ответил? Давайте сейчас разыграем этот отрывок.(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выбирает участников по желанию 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1485149264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714620"/>
            <a:ext cx="2500314" cy="3048000"/>
          </a:xfrm>
          <a:prstGeom prst="rect">
            <a:avLst/>
          </a:prstGeom>
          <a:noFill/>
        </p:spPr>
      </p:pic>
      <p:pic>
        <p:nvPicPr>
          <p:cNvPr id="1027" name="Picture 3" descr="C:\Users\пк\Desktop\14851492519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714620"/>
            <a:ext cx="264320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1285860"/>
            <a:ext cx="7072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мы сегодня делали?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–Какую сказку слушали?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понравилось?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 примере сказки мы убедились, что нельзя обижать друзей. Вот поэтому мы и читаем сказки, чтобы лучше узнать какие поступки хорошие, а какие плохие…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молодцы!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357166"/>
            <a:ext cx="2788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занятия.</a:t>
            </a:r>
            <a:endParaRPr lang="ru-RU" sz="32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357166"/>
            <a:ext cx="7352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Используемые материалы и Интернет-ресурсы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857364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https://www.youtube.com/watch?v=h_3h8Vd1vo8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http://x-minus.me/track/288358/я-мороза-не-боюсь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http://wallpaper-eg.com/wp-content/uploads/ab/91/wallpaper_winter_wonderland.jpg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928670"/>
            <a:ext cx="74295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Ивановская О.Г.,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Гадасина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Л.Я. Читаем сказки с логопедом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Издательство: КАРО, 2007г.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428992" y="214290"/>
            <a:ext cx="2000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928670"/>
            <a:ext cx="67151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знания о сказках; 		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учить оценивать персонажей по их поступкам и особенностям речи;                                                                                          - обогащать словарь детей прилагательными.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5720" y="2500306"/>
            <a:ext cx="65008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 устную речь детей, диалогическую речь, коммуникативные особенности ребенка, средствами театрализованной деятельности;                                                                                                                          - образное и логическое мышление;                                                                                                                                                           - умение анализировать и обобщать;                                                                                                                                                   - развивать интерес к чтению, любознательность.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57158" y="4286256"/>
            <a:ext cx="69294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любовь к русскому народному творчеству, способность сочувствовать героям сказки;                                                		      - воспитывать дружеские взаимоотношения, умение договариваться и действовать сообща.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357166"/>
            <a:ext cx="6786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с воспитанниками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индивидуальная, фронтальная.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57158" y="1214422"/>
            <a:ext cx="63579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Ноутбук, иллюстрации к сказкам «Колобок», 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Заюшкина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избушка»,  «Теремок», 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аудиосказка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«Лисичка – сестричка и Серый волк», музыка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костюмы (лиса, волк).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8596" y="3143248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социально-коммуникативное развитие, речевое развитие, познавательное развитие, физическое развитие.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3" name="Picture 1" descr="C:\Users\пк\Desktop\wallpapers_415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пк\Desktop\57ea9a32644bc1576c6a54e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9408">
            <a:off x="8197631" y="5329088"/>
            <a:ext cx="594514" cy="722898"/>
          </a:xfrm>
          <a:prstGeom prst="rect">
            <a:avLst/>
          </a:prstGeom>
          <a:noFill/>
        </p:spPr>
      </p:pic>
      <p:pic>
        <p:nvPicPr>
          <p:cNvPr id="18435" name="Picture 3" descr="C:\Users\пк\Desktop\depositphotos_88702896-Paws-footprints-on-the-whit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792272">
            <a:off x="1357290" y="5500702"/>
            <a:ext cx="1655759" cy="11021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1429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Ребята, мы с вами очутились в зимнем лесу. Посмотрите, как здесь красиво! Ой, а чей это хвост выглядывает из-за дерева?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Чьи следы виднеются на снегу?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Слышится звон колокольчиков, кто-то едет сюда?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ќРѕРІРѕРіРѕРґРЅРёР№ Р РёС‚Рј - Р—РІРѕРЅ РљРѕР»РѕРєРѕР»СЊС‡РёРєРѕРІ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57158" y="1643050"/>
            <a:ext cx="438152" cy="43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1538" y="285728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ыхательная гимнастика.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86050" y="928670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 воет волк?»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пк\Desktop\shutterstock_14700309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357430"/>
            <a:ext cx="4762500" cy="4762500"/>
          </a:xfrm>
          <a:prstGeom prst="rect">
            <a:avLst/>
          </a:prstGeom>
          <a:noFill/>
        </p:spPr>
      </p:pic>
      <p:sp>
        <p:nvSpPr>
          <p:cNvPr id="7" name="Блок-схема: память с посл. доступом 6"/>
          <p:cNvSpPr/>
          <p:nvPr/>
        </p:nvSpPr>
        <p:spPr>
          <a:xfrm>
            <a:off x="1643042" y="1571612"/>
            <a:ext cx="2357454" cy="1428760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У-У-У-У-У…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14290"/>
            <a:ext cx="59759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Артикуляционное упражнение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 «Лисичка»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1428736"/>
            <a:ext cx="378618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Побывали мы в лесу,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Повстречали там лису.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лисы мордочка острая длинная,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такая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(Дети вытягивают губы трубочкой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подерживают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их в таком положении несколько секунд).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пк\Desktop\5058695994_bb22ba6cfb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7"/>
            <a:ext cx="3517581" cy="421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71736" y="214290"/>
            <a:ext cx="3940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Голосовое упражнение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«Волк рычит».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071670" y="1214422"/>
            <a:ext cx="42148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сосною волк сидел,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нас внимательно глядел.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Рычал волчище,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зубище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8662" y="2428868"/>
            <a:ext cx="6143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Дети длительно произносят звук «Ы».  Рот открыть, зубы скалить. 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упражнения напрячься, руки сжать в кулаки).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3929066"/>
            <a:ext cx="646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Артикуляционное упражнение «Волк»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5984" y="4643446"/>
            <a:ext cx="4000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зубами щелк,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знали  кто здесь волк.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000100" y="5572140"/>
            <a:ext cx="6715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(Наморщить нос. Сделать оскал, обнажив два ряда зубов, а затем пощелкать зубами).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357166"/>
            <a:ext cx="6432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Логопедическая </a:t>
            </a:r>
            <a:r>
              <a:rPr lang="ru-RU" sz="32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распевка</a:t>
            </a: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«Лиса»</a:t>
            </a:r>
            <a:endParaRPr lang="ru-RU" sz="32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6000768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(Дети под видеозапись произносят слова </a:t>
            </a:r>
            <a:r>
              <a:rPr lang="ru-RU" i="1" u="sng" dirty="0" err="1" smtClean="0">
                <a:latin typeface="Times New Roman" pitchFamily="18" charset="0"/>
                <a:cs typeface="Times New Roman" pitchFamily="18" charset="0"/>
              </a:rPr>
              <a:t>распевки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Лиса-логопедические распевки-www.logolife.ru.mp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1428736"/>
            <a:ext cx="650085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450</Words>
  <Application>Microsoft Office PowerPoint</Application>
  <PresentationFormat>Экран (4:3)</PresentationFormat>
  <Paragraphs>92</Paragraphs>
  <Slides>23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пк</cp:lastModifiedBy>
  <cp:revision>77</cp:revision>
  <dcterms:created xsi:type="dcterms:W3CDTF">2014-10-26T07:22:07Z</dcterms:created>
  <dcterms:modified xsi:type="dcterms:W3CDTF">2017-02-12T17:35:47Z</dcterms:modified>
</cp:coreProperties>
</file>