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24" y="1500174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«Музыкотерапия как метод сохранения и укрепления здоровья            детей дошкольного возраста»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728" y="4214818"/>
            <a:ext cx="7715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Луконина Наталья Владимировна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Воспитатель  ГБОУ ООШ с.Васильевка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м.р.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E1E1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Безенчукский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E1E1E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Самарской обл.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85728"/>
            <a:ext cx="750099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последнее время отмечается  резкий рост числа детей с разными формами нарушений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психо-эмоциональной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сферы. В дошкольные учреждения   приходит все больше детей с  ярко выраженной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психосоматическими заболеваниями. Анализируя основы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психокоррекционной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работы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детьси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многие ученые отмечают, что в дошкольном возрасте одним из наиболее эффективных методов является – музыкотерапия.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Музыкотерапия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это метод, использующий музыку, как средство нормализации эмоционального состояния, устранения страхов, двигательных и речевых расстройств, отклонений в поведении. Музыкотерапия строится на подборе необходимых мелодий и звуков, с помощью которых можно оказывать положительное воздействие на организм. Такой метод даёт возможность применения музыки в качестве средства, обеспечивающего гармонизацию состояния ребёнка: снятие напряжения, утомления, повышение эмоционального тонуса, коррекцию отклонений в личностном развитии ребёнка и его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психоэмоциональном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состоянии, а также может за считанные минуты  снять умственную усталость, взбодрить, раскрепостить, повысить настроение, сконцентрировать внимание.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7286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детском саду музыка необходима детям в течение всего дня. Музыка должна прослушиваться детьми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дозированно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зависимости от времени суток, вида деятельности, даже настроения детей.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 для расслабления, снятия эмоционального и физического напряжения, для приятного погружения в дневной сон необходимо воспользоваться благотворным влиянием  мелодичной классической и современной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релаксирующей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музыки, наполненной  звуками природы (шелест листьев, голоса птиц, стрекотание насекомых, шум морских волн,  журчание ручейка).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Особое внимание следует  уделить музыкально-рефлекторному пробуждению малышей после дневного сна.   Небольшая композиция должна быть постоянной в течение примерно месяца, чтобы у ребенка выработался рефлекс просыпания. Услышав звучание привычной музыки, малышам будет легче и спокойнее переходить их состояния полного покоя к активной деятельности.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357166"/>
            <a:ext cx="6572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Рекомендуемые музыкальные произведения для нормализации эмоционального состояния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04014" y="1348740"/>
          <a:ext cx="6682762" cy="4652028"/>
        </p:xfrm>
        <a:graphic>
          <a:graphicData uri="http://schemas.openxmlformats.org/drawingml/2006/table">
            <a:tbl>
              <a:tblPr/>
              <a:tblGrid>
                <a:gridCol w="1956646"/>
                <a:gridCol w="2969185"/>
                <a:gridCol w="1756931"/>
              </a:tblGrid>
              <a:tr h="7156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Эмоциональное состояние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         Мелодии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Рекомендуемые игры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3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Чувство страха и неуверенности.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1.Ф. Шопен «Мазурки».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2.И. Страус «Вальс».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3.А. Рубенштейн «Мелодия».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4.Чайковский «Вальс цветов».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«Закроем страх в шкатулку».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«Волшебные игры».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Агрессия.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1.К. Сен-Санс «Королевский марш льва».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2.Моцарт «Колыбельная».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«Лев охотиться, лев отдыхает».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3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Гиперактивность.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1.Д.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Пучинни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«Вальс 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музетты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 оперы «Богема».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2.А. Дворжак «Юмореска».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«Крадущаяся кошка».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Пархающая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бабочка».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357166"/>
            <a:ext cx="73581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детском саду   введен в повседневную жизнь  дошкольников инновационный момент.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сопровождение приема пищи: завтрака, обеда и полдника, так как особую роль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здоровьесбережении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детей играет режимный момент приема пищи. Питание детей должно быть полноценным, сбалансированным и достаточным.							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повышения эмоционального фона и позитивного настроя на прием пищи, детям непосредственно перед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приемом пищи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включается определенная мелодия. «Завтрак», «Обед», «Ужин» - исполнитель – Ирина Левина г.Саратов. Эти мелодии  способствуют повышению аппетита, что ведет к правильной работе ЖКТ, лучшему усвоению питательных веществ, что в свою очередь положительно сказывается на состоянии физического здоровья.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21" y="785794"/>
            <a:ext cx="7501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музыкотерапия является  эффективным средством достижения положительных изменений в физическом и психологическом здоровье детей дошкольного возраста. Дети заряжаются положительными эмоциями и у них  прививаются навыки расслабления при помощи музыки, что способствует коррекции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психоэмоциональной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сферы.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390</Words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6</cp:revision>
  <dcterms:created xsi:type="dcterms:W3CDTF">2017-03-18T17:29:47Z</dcterms:created>
  <dcterms:modified xsi:type="dcterms:W3CDTF">2017-03-18T18:26:38Z</dcterms:modified>
</cp:coreProperties>
</file>