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9" r:id="rId4"/>
    <p:sldId id="261" r:id="rId5"/>
    <p:sldId id="276" r:id="rId6"/>
    <p:sldId id="274" r:id="rId7"/>
    <p:sldId id="262" r:id="rId8"/>
    <p:sldId id="264" r:id="rId9"/>
    <p:sldId id="277" r:id="rId10"/>
    <p:sldId id="267" r:id="rId11"/>
    <p:sldId id="268" r:id="rId12"/>
    <p:sldId id="280" r:id="rId13"/>
    <p:sldId id="27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9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3D21-63C9-41C5-B71F-ACCDA597A7C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BCAF-0443-4DF7-8322-9CF5B20CF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5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6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" y="3770060"/>
            <a:ext cx="4377686" cy="303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:\Животные и детеныши\Lisa-i-lisjonok-36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04" y="664411"/>
            <a:ext cx="4193232" cy="31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Животные и детеныши\Animals___Bears_The_she-bear_and_bear__walk_041556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" y="733286"/>
            <a:ext cx="4732392" cy="29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ewalls.com/large/201107/400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44" y="3882950"/>
            <a:ext cx="4139952" cy="28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9543aa290bde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4701.67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80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899" y="642918"/>
            <a:ext cx="8713787" cy="5472113"/>
            <a:chOff x="113" y="346"/>
            <a:chExt cx="5534" cy="353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58" y="391"/>
              <a:ext cx="5444" cy="3447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85" y="618"/>
              <a:ext cx="4990" cy="2948"/>
            </a:xfrm>
            <a:prstGeom prst="ellips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789" y="346"/>
              <a:ext cx="0" cy="3538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13" y="2115"/>
              <a:ext cx="5534" cy="0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748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89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00034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461" y="3235306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2844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321174" y="569893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321174" y="5827693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081086" y="3235306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678861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0.00104 -0.00208 0.00312 -0.00393 0.0033 -0.00648 C 0.00365 -0.01111 0.00156 -0.0199 0.00156 -0.01967 C 0.00469 -0.03217 0.0033 -0.0243 0.0033 -0.04444 L 0.02986 -0.13333 L 0.06996 -0.19768 L 0.12483 -0.25995 L 0.2283 -0.33102 L 0.31996 -0.36435 L 0.4033 -0.38426 L 0.5283 -0.38889 L 0.63663 -0.36435 L 0.72656 -0.32222 L 0.80486 -0.27106 L 0.86163 -0.21111 L 0.91163 -0.13981 L 0.93819 -0.04652 L 0.93993 0.01111 L 0.92153 0.12014 L 0.875 0.20903 L 0.80833 0.2757 L 0.74323 0.32014 L 0.6783 0.34908 L 0.58333 0.3801 L 0.49323 0.38889 L 0.44323 0.38449 L 0.3849 0.38449 L 0.3283 0.37338 L 0.26163 0.35116 L 0.175 0.30463 L 0.11493 0.25787 L 0.0599 0.19121 L 0.01823 0.10463 L 5.55556E-7 -2.96296E-6 Z " pathEditMode="relative" rAng="0" ptsTypes="fffAAAAAAAAAAAAAAAAAAAAAAAAAAAAAAf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1667 0.08449 L 0.0717 0.17778 L 0.1717 0.25996 L 0.3184 0.31991 L 0.41667 0.32662 L 0.51285 0.31991 L 0.63837 0.28889 L 0.76667 0.21551 L 0.83004 0.13334 L 0.85504 0.06435 L 0.86181 -0.00231 L 0.85677 -0.07546 L 0.82674 -0.14004 L 0.75504 -0.23333 L 0.66007 -0.28889 L 0.55955 -0.32662 L 0.46007 -0.33565 L 0.40833 -0.34213 L 0.27344 -0.31782 L 0.16337 -0.26666 L 0.06181 -0.17338 L 0.0184 -0.0956 L 0.00833 -0.05324 L -1.38889E-6 -1.85185E-6 Z " pathEditMode="relative" rAng="0" ptsTypes="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76644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6644 " pathEditMode="relative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L 0.94688 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715 0 " pathEditMode="relative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-0.07107 L 0.03333 -0.12894 L 0.0717 -0.17338 L 0.10833 -0.2 L 0.16007 -0.2132 L 0.21649 -0.2132 L 0.24843 -0.1956 L 0.3 -0.15996 L 0.33333 -0.1 L 0.35 -0.05764 L 0.35347 0.00671 L 0.36666 0.07777 L 0.40677 0.14884 L 0.46337 0.1912 L 0.5217 0.2044 L 0.58177 0.19791 L 0.63333 0.16898 L 0.67014 0.12662 L 0.70173 0.05787 L 0.70677 -0.0044 L 0.70173 -0.07107 L 0.67014 -0.14213 L 0.63003 -0.17986 L 0.59514 -0.2044 L 0.55156 -0.21991 L 0.51319 -0.21991 L 0.46666 -0.20672 L 0.41823 -0.17338 L 0.38507 -0.13102 L 0.36319 -0.07107 L 0.35 -0.03542 L 0.35 0.03565 L 0.33837 0.0868 L 0.30347 0.14236 L 0.26007 0.18449 L 0.19166 0.20671 L 0.12847 0.20231 L 0.0684 0.15995 L 0.03333 0.11782 L 0.0118 0.06898 L 0.00503 0.03565 L 0 0 Z " pathEditMode="relative" ptsTypes="AAAAAAAAAAAAAAAAAAAAAAAAAAAAAAAAAAAAAAAAAAA">
                                      <p:cBhvr>
                                        <p:cTn id="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4799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0198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</a:p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Ежиха -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ежонок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954" y="2332037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бельчонок</a:t>
            </a:r>
            <a:r>
              <a:rPr lang="ru-RU" dirty="0"/>
              <a:t> 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Зайчиха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з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айчонок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73739" y="1340768"/>
            <a:ext cx="38503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73739" y="1098545"/>
            <a:ext cx="38503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91680" y="249289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691680" y="2703669"/>
            <a:ext cx="4050061" cy="5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73739" y="3933056"/>
            <a:ext cx="3706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18713" y="4149080"/>
            <a:ext cx="37613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:\Животные и детеныши\3414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195"/>
            <a:ext cx="2009106" cy="14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Животные и детеныши\5595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33" y="1983028"/>
            <a:ext cx="1459924" cy="14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Животные и детеныши\fotosbornik_ru_5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39" y="3498402"/>
            <a:ext cx="1735141" cy="13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229200"/>
            <a:ext cx="445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Тигрица  -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тигрёнок</a:t>
            </a:r>
            <a:endParaRPr lang="ru-RU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53651" y="5382508"/>
            <a:ext cx="3706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98625" y="5598532"/>
            <a:ext cx="37613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51" y="4834799"/>
            <a:ext cx="1926149" cy="17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1268760"/>
            <a:ext cx="658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волч.нок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996951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303136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59" y="577805"/>
            <a:ext cx="22733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8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198884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волчонок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73" y="1311771"/>
            <a:ext cx="22733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стр. 120 (учебник)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«Пишем грамотно» стр. 68-69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о своём любимом животном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99" y="692696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хорошую работу!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iranimashek.com/_ph/119/2/973555413.gif?14300732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53588"/>
            <a:ext cx="3744416" cy="29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55" y="705470"/>
            <a:ext cx="752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заяц  зайчиха  зайчик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249" y="2060848"/>
            <a:ext cx="827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зайка  зайчище   заячий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://anyamashka.ru/_ph/7/2/9897708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57" y="2738536"/>
            <a:ext cx="3273038" cy="424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-87016"/>
            <a:ext cx="3305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суффикс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5" y="4690591"/>
            <a:ext cx="89011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64" y="2738140"/>
            <a:ext cx="3187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43" y="3645024"/>
            <a:ext cx="49688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9486"/>
            <a:ext cx="29384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 l="14259" r="12654" b="29797"/>
          <a:stretch>
            <a:fillRect/>
          </a:stretch>
        </p:blipFill>
        <p:spPr bwMode="auto">
          <a:xfrm>
            <a:off x="7812360" y="1056977"/>
            <a:ext cx="752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33" y="1834562"/>
            <a:ext cx="32432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7" y="1056977"/>
            <a:ext cx="25669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1268760"/>
            <a:ext cx="658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волч.нок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996951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0801" y="3099487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76695" y="548680"/>
            <a:ext cx="2171569" cy="1248722"/>
            <a:chOff x="4776695" y="548680"/>
            <a:chExt cx="2171569" cy="124872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4776695" y="548680"/>
              <a:ext cx="1114106" cy="12487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890801" y="548680"/>
              <a:ext cx="1057463" cy="12487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5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84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«Правописание суффиксов</a:t>
            </a:r>
          </a:p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-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6613"/>
            <a:ext cx="144016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546613"/>
            <a:ext cx="1620180" cy="68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94" y="680701"/>
            <a:ext cx="27363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</a:p>
          <a:p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</a:p>
          <a:p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</a:p>
          <a:p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6036" y="770791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</a:p>
          <a:p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</a:p>
          <a:p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</a:p>
          <a:p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36068" y="320661"/>
            <a:ext cx="1080120" cy="720080"/>
            <a:chOff x="1691680" y="980728"/>
            <a:chExt cx="1080120" cy="72008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628056" y="1946063"/>
            <a:ext cx="1080120" cy="618841"/>
            <a:chOff x="1691680" y="980728"/>
            <a:chExt cx="1080120" cy="72008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1736068" y="3429000"/>
            <a:ext cx="1080120" cy="720080"/>
            <a:chOff x="1691680" y="980728"/>
            <a:chExt cx="1080120" cy="72008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1907704" y="5013176"/>
            <a:ext cx="1080120" cy="720080"/>
            <a:chOff x="1691680" y="980728"/>
            <a:chExt cx="1080120" cy="72008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7200292" y="457605"/>
            <a:ext cx="1080120" cy="720080"/>
            <a:chOff x="1691680" y="980728"/>
            <a:chExt cx="1080120" cy="72008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156176" y="3552315"/>
            <a:ext cx="1210693" cy="720080"/>
            <a:chOff x="1691680" y="980728"/>
            <a:chExt cx="1080120" cy="72008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372200" y="2005608"/>
            <a:ext cx="1260140" cy="720080"/>
            <a:chOff x="1691680" y="980728"/>
            <a:chExt cx="1080120" cy="7200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6552220" y="5156037"/>
            <a:ext cx="1080120" cy="720080"/>
            <a:chOff x="1691680" y="980728"/>
            <a:chExt cx="1080120" cy="72008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7" y="188640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Выделить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согласный звук  стоит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перед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согласных пишем –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твердого согласного или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шипящих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[ж], [ш], [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 суффикс –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>
                <a:latin typeface="Arial Black" panose="020B0A04020102020204" pitchFamily="34" charset="0"/>
              </a:rPr>
              <a:t> </a:t>
            </a:r>
            <a:endParaRPr lang="ru-RU" sz="3200" dirty="0">
              <a:latin typeface="Arial Black" panose="020B0A04020102020204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722406" y="4293096"/>
            <a:ext cx="864096" cy="473384"/>
            <a:chOff x="1691680" y="980728"/>
            <a:chExt cx="1080120" cy="72008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6682603" y="2420888"/>
            <a:ext cx="1080120" cy="360040"/>
            <a:chOff x="1691680" y="980728"/>
            <a:chExt cx="1080120" cy="72008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691680" y="980728"/>
              <a:ext cx="432048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2123728" y="980728"/>
              <a:ext cx="64807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7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зминутка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951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images.aif.ru/002/414/5f19a58d8606b3d767b73978f8f27e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6" y="754180"/>
            <a:ext cx="43344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ytimg.com/vi/CsFKhIEw3kw/maxres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r="13873" b="4982"/>
          <a:stretch/>
        </p:blipFill>
        <p:spPr bwMode="auto">
          <a:xfrm>
            <a:off x="4533816" y="676740"/>
            <a:ext cx="4038601" cy="29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vetskiy.3dn.ru/3/umka.0-01-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77" y="3641938"/>
            <a:ext cx="4216896" cy="30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0" b="32613"/>
          <a:stretch/>
        </p:blipFill>
        <p:spPr bwMode="auto">
          <a:xfrm>
            <a:off x="201197" y="3699066"/>
            <a:ext cx="4332619" cy="29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11" y="972432"/>
            <a:ext cx="87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75" y="5441281"/>
            <a:ext cx="325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204" y="97243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670" y="97243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720" y="1922149"/>
            <a:ext cx="248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9782" y="1915091"/>
            <a:ext cx="1350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7206" y="1896999"/>
            <a:ext cx="113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675" y="285293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45974" y="2828636"/>
            <a:ext cx="1098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2112" y="2828636"/>
            <a:ext cx="121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709" y="3745336"/>
            <a:ext cx="2436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8691" y="457923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6193" y="3728415"/>
            <a:ext cx="107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48746" y="3745335"/>
            <a:ext cx="111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67817" y="4574479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рыс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29811" y="4574478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2533" y="5453528"/>
            <a:ext cx="1162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56466" y="5430259"/>
            <a:ext cx="1219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71" y="908720"/>
            <a:ext cx="1109682" cy="38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1772816"/>
            <a:ext cx="1101297" cy="4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12" y="2708920"/>
            <a:ext cx="1059665" cy="4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67" y="3662538"/>
            <a:ext cx="1110493" cy="3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12" y="4394145"/>
            <a:ext cx="1057823" cy="4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41" y="5350045"/>
            <a:ext cx="1076012" cy="3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Дуга 34"/>
          <p:cNvSpPr/>
          <p:nvPr/>
        </p:nvSpPr>
        <p:spPr>
          <a:xfrm flipH="1">
            <a:off x="3445974" y="972432"/>
            <a:ext cx="1183070" cy="584359"/>
          </a:xfrm>
          <a:prstGeom prst="arc">
            <a:avLst>
              <a:gd name="adj1" fmla="val 11092383"/>
              <a:gd name="adj2" fmla="val 2110487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74" y="1896999"/>
            <a:ext cx="975181" cy="34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3" y="2708920"/>
            <a:ext cx="975780" cy="46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72" y="3724188"/>
            <a:ext cx="967501" cy="38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04" y="4537058"/>
            <a:ext cx="847609" cy="4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40" y="5430259"/>
            <a:ext cx="1017103" cy="42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15320" y="249935"/>
            <a:ext cx="2196752" cy="37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№1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11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6" grpId="0"/>
      <p:bldP spid="23" grpId="0"/>
      <p:bldP spid="25" grpId="0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137</Words>
  <Application>Microsoft Office PowerPoint</Application>
  <PresentationFormat>Экран (4:3)</PresentationFormat>
  <Paragraphs>79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71</cp:revision>
  <dcterms:created xsi:type="dcterms:W3CDTF">2015-11-16T08:37:51Z</dcterms:created>
  <dcterms:modified xsi:type="dcterms:W3CDTF">2016-04-18T09:16:05Z</dcterms:modified>
</cp:coreProperties>
</file>