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010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                      Краткосрочный                                     информационно –   познавательный  проект  по формированию толерантного </a:t>
            </a:r>
            <a:r>
              <a:rPr lang="ru-RU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мироотношения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 у детей старшего    дошкольного возраста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YaHei" charset="-122"/>
              </a:rPr>
              <a:t>                 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YaHei" charset="-122"/>
              </a:rPr>
              <a:t>   </a:t>
            </a:r>
            <a:r>
              <a:rPr lang="ru-RU" sz="4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YaHei" charset="-122"/>
                <a:cs typeface="Times New Roman" pitchFamily="18" charset="0"/>
              </a:rPr>
              <a:t>«</a:t>
            </a:r>
            <a:r>
              <a:rPr lang="ru-RU" sz="4400" b="1" i="1" u="sng" dirty="0" smtClean="0"/>
              <a:t>Мы разные, но мы вместе».</a:t>
            </a:r>
            <a:endParaRPr lang="ru-RU" sz="44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Microsoft YaHei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5143512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Выполнила: Луконина Н.В.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воспитатель ГБОУ ООШ                   с. Васильевка СП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/с «Незабудка»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реализации по осуществлению проекта.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714356"/>
            <a:ext cx="387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НОД  в старшей группе </a:t>
            </a:r>
            <a:r>
              <a:rPr lang="ru-RU" b="1" dirty="0" smtClean="0"/>
              <a:t>«Мы все разные», «Учимся жить в мире и согласии», «Человек без друзей - что дерево без корней».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7167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Презентации:</a:t>
            </a:r>
            <a:r>
              <a:rPr lang="ru-RU" b="1" dirty="0" smtClean="0"/>
              <a:t> «Национальный костюм», «Путешествие по России», «Толерантность – путь к культуре мира».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71462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Досуг:</a:t>
            </a:r>
            <a:r>
              <a:rPr lang="ru-RU" b="1" dirty="0" smtClean="0"/>
              <a:t> «День добрых дел и добрых слов». 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14324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Сюжетно–ролевая  игра</a:t>
            </a:r>
            <a:r>
              <a:rPr lang="ru-RU" b="1" u="sng" dirty="0" smtClean="0"/>
              <a:t> </a:t>
            </a:r>
            <a:r>
              <a:rPr lang="ru-RU" b="1" dirty="0" smtClean="0"/>
              <a:t>«В гости к другу». 	</a:t>
            </a:r>
            <a:endParaRPr lang="ru-RU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3571876"/>
            <a:ext cx="7786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Дидактические игры: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«Мы – разные, но мы вместе! », «Узнай костюм по описанию», «Найди характерные признаки».						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Игровые ситуации: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«Как можно найти общий язык», «Правила поведения для воспитанных детей».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14290"/>
            <a:ext cx="273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 развитие.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Словесные игры:</a:t>
            </a:r>
            <a:r>
              <a:rPr lang="ru-RU" b="1" u="sng" dirty="0" smtClean="0"/>
              <a:t> </a:t>
            </a:r>
            <a:r>
              <a:rPr lang="ru-RU" b="1" dirty="0" smtClean="0"/>
              <a:t>«Назови волшебное слово», «Шляпа пожеланий», «Как звучат «волшебные» слова на разных языках?», «Доскажи словечко».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57364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Чтение художественной литературы:</a:t>
            </a:r>
            <a:r>
              <a:rPr lang="ru-RU" b="1" u="sng" dirty="0" smtClean="0"/>
              <a:t> </a:t>
            </a:r>
            <a:r>
              <a:rPr lang="ru-RU" b="1" dirty="0" smtClean="0"/>
              <a:t>Чтение, пересказ и обсуждение сказок и стихотворений народов мира: русские народные сказки «Колобок», «Гуси-лебеди», «Теремок»; 			</a:t>
            </a:r>
          </a:p>
          <a:p>
            <a:r>
              <a:rPr lang="ru-RU" b="1" i="1" dirty="0" smtClean="0"/>
              <a:t> </a:t>
            </a:r>
          </a:p>
          <a:p>
            <a:r>
              <a:rPr lang="ru-RU" b="1" i="1" u="sng" dirty="0" smtClean="0"/>
              <a:t>Вечер придуманных сказок и историй о дружбе</a:t>
            </a:r>
            <a:r>
              <a:rPr lang="ru-RU" b="1" u="sng" dirty="0" smtClean="0"/>
              <a:t>.		</a:t>
            </a:r>
          </a:p>
          <a:p>
            <a:endParaRPr lang="ru-RU" b="1" i="1" dirty="0" smtClean="0"/>
          </a:p>
          <a:p>
            <a:r>
              <a:rPr lang="ru-RU" b="1" i="1" u="sng" dirty="0" smtClean="0"/>
              <a:t>Чтение и разучивание</a:t>
            </a:r>
            <a:r>
              <a:rPr lang="ru-RU" b="1" u="sng" dirty="0" smtClean="0"/>
              <a:t> стихов</a:t>
            </a:r>
            <a:r>
              <a:rPr lang="ru-RU" b="1" dirty="0" smtClean="0"/>
              <a:t>, пословиц, песен о добре, дружбе и друзьях. 							</a:t>
            </a:r>
          </a:p>
          <a:p>
            <a:r>
              <a:rPr lang="ru-RU" b="1" i="1" u="sng" dirty="0" smtClean="0"/>
              <a:t>Досуг </a:t>
            </a:r>
            <a:r>
              <a:rPr lang="ru-RU" b="1" dirty="0" smtClean="0"/>
              <a:t>«Это я, это все мои друзья»: чтение стихов и отгадывание загадок. 	</a:t>
            </a:r>
            <a:r>
              <a:rPr lang="ru-RU" dirty="0" smtClean="0"/>
              <a:t>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8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 развитие.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i="1" u="sng" dirty="0" smtClean="0"/>
              <a:t>Беседы:</a:t>
            </a:r>
            <a:r>
              <a:rPr lang="ru-RU" b="1" dirty="0" smtClean="0"/>
              <a:t> «Поговорим о дружбе», «С кем бы я хотел дружить», «Что же такое толерантность?» </a:t>
            </a:r>
          </a:p>
          <a:p>
            <a:r>
              <a:rPr lang="ru-RU" b="1" i="1" u="sng" dirty="0" smtClean="0"/>
              <a:t>Оформление книжного уголка.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785926"/>
            <a:ext cx="3365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  развитие.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42886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Подвижные игры</a:t>
            </a:r>
            <a:r>
              <a:rPr lang="ru-RU" b="1" u="sng" dirty="0" smtClean="0"/>
              <a:t>: </a:t>
            </a:r>
            <a:r>
              <a:rPr lang="ru-RU" b="1" dirty="0" smtClean="0"/>
              <a:t>«Собрались все дети в круг». 		</a:t>
            </a:r>
          </a:p>
          <a:p>
            <a:r>
              <a:rPr lang="ru-RU" b="1" i="1" u="sng" dirty="0" smtClean="0"/>
              <a:t>Игра – эстафета</a:t>
            </a:r>
            <a:r>
              <a:rPr lang="ru-RU" b="1" u="sng" dirty="0" smtClean="0"/>
              <a:t> </a:t>
            </a:r>
            <a:r>
              <a:rPr lang="ru-RU" b="1" dirty="0" smtClean="0"/>
              <a:t>«Мы дружные ребята».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907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 развитие.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Прослушивание аудиозаписи песен:</a:t>
            </a:r>
            <a:r>
              <a:rPr lang="ru-RU" b="1" u="sng" dirty="0" smtClean="0"/>
              <a:t> </a:t>
            </a:r>
            <a:r>
              <a:rPr lang="ru-RU" b="1" dirty="0" smtClean="0"/>
              <a:t>«Вместе весело шагать», «Если с другом вышел в путь», «Я, ты, он, она».		</a:t>
            </a:r>
          </a:p>
          <a:p>
            <a:r>
              <a:rPr lang="ru-RU" b="1" i="1" u="sng" dirty="0" smtClean="0"/>
              <a:t>Музыкальное развлечение: </a:t>
            </a:r>
            <a:r>
              <a:rPr lang="ru-RU" b="1" u="sng" dirty="0" smtClean="0"/>
              <a:t> </a:t>
            </a:r>
            <a:r>
              <a:rPr lang="ru-RU" b="1" dirty="0" smtClean="0"/>
              <a:t>«Музыка и танцы народов мира». 	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583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Театрализованная деятельность: </a:t>
            </a:r>
            <a:r>
              <a:rPr lang="ru-RU" b="1" dirty="0" smtClean="0"/>
              <a:t>Спектакль «Репка»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0024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Проведение акции: </a:t>
            </a:r>
            <a:r>
              <a:rPr lang="ru-RU" b="1" dirty="0" smtClean="0"/>
              <a:t>«Поможем малышам». 		</a:t>
            </a:r>
          </a:p>
          <a:p>
            <a:r>
              <a:rPr lang="ru-RU" b="1" i="1" u="sng" dirty="0" smtClean="0"/>
              <a:t>Рисование: </a:t>
            </a:r>
            <a:r>
              <a:rPr lang="ru-RU" b="1" dirty="0" smtClean="0"/>
              <a:t>«Русский сарафан».                                                           </a:t>
            </a:r>
            <a:r>
              <a:rPr lang="ru-RU" b="1" i="1" u="sng" dirty="0" smtClean="0"/>
              <a:t>Коллективная работа:</a:t>
            </a:r>
            <a:r>
              <a:rPr lang="ru-RU" b="1" u="sng" dirty="0" smtClean="0"/>
              <a:t> </a:t>
            </a:r>
            <a:r>
              <a:rPr lang="ru-RU" b="1" dirty="0" smtClean="0"/>
              <a:t>«Цветок толерантности», «Мы разные, но мы вместе».</a:t>
            </a:r>
          </a:p>
          <a:p>
            <a:r>
              <a:rPr lang="ru-RU" b="1" i="1" u="sng" dirty="0" smtClean="0"/>
              <a:t>Оформление предметно – пространственной среды.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56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Полученный результат.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Результатом проведенной работы стало то, что дети дошкольного возраста  знают, что все люди отличаются друг от друга внешностью и поведением, но обладают и схожими чертами (строение тела, эмоции); им знакомы способы эмоциональной поддержки сверстника, взрослого; они понимают, что причинами  конфликта могут быть противоположные интересы, чувства, взгляды, и имеют представление о возможных способах разрешения конфликтов. Дети могут понимать друг друга, осознавать собственную ценность и ценность других людей; проявлять  </a:t>
            </a:r>
            <a:r>
              <a:rPr lang="ru-RU" b="1" dirty="0" err="1" smtClean="0"/>
              <a:t>эмпатию</a:t>
            </a:r>
            <a:r>
              <a:rPr lang="ru-RU" b="1" dirty="0" smtClean="0"/>
              <a:t> и толерантность; сознавать, какое чувство испытывают другие по отношению к их поступкам;  выражать свои чувства и понимать чувства другого; находить конструктивное решение конфликта.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99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«Национальный костюм»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к\Desktop\P1030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2643206" cy="2129249"/>
          </a:xfrm>
          <a:prstGeom prst="rect">
            <a:avLst/>
          </a:prstGeom>
          <a:noFill/>
        </p:spPr>
      </p:pic>
      <p:pic>
        <p:nvPicPr>
          <p:cNvPr id="1027" name="Picture 3" descr="C:\Users\пк\Desktop\P103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2806630" cy="2104972"/>
          </a:xfrm>
          <a:prstGeom prst="rect">
            <a:avLst/>
          </a:prstGeom>
          <a:noFill/>
        </p:spPr>
      </p:pic>
      <p:pic>
        <p:nvPicPr>
          <p:cNvPr id="1028" name="Picture 4" descr="C:\Users\пк\Desktop\P1030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3357585" cy="25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5952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Оформление книжного уголка.</a:t>
            </a:r>
          </a:p>
        </p:txBody>
      </p:sp>
      <p:pic>
        <p:nvPicPr>
          <p:cNvPr id="2050" name="Picture 2" descr="C:\Users\пк\Desktop\P103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429420" cy="482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5720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«Собрались все дети в круг».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пк\Desktop\P1030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214709" cy="2411032"/>
          </a:xfrm>
          <a:prstGeom prst="rect">
            <a:avLst/>
          </a:prstGeom>
          <a:noFill/>
        </p:spPr>
      </p:pic>
      <p:pic>
        <p:nvPicPr>
          <p:cNvPr id="3075" name="Picture 3" descr="C:\Users\пк\Desktop\P103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07264"/>
            <a:ext cx="3286148" cy="2464614"/>
          </a:xfrm>
          <a:prstGeom prst="rect">
            <a:avLst/>
          </a:prstGeom>
          <a:noFill/>
        </p:spPr>
      </p:pic>
      <p:pic>
        <p:nvPicPr>
          <p:cNvPr id="3076" name="Picture 4" descr="C:\Users\пк\Desktop\P1030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333773" cy="2500331"/>
          </a:xfrm>
          <a:prstGeom prst="rect">
            <a:avLst/>
          </a:prstGeom>
          <a:noFill/>
        </p:spPr>
      </p:pic>
      <p:pic>
        <p:nvPicPr>
          <p:cNvPr id="3077" name="Picture 5" descr="C:\Users\пк\Desktop\P1030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14752"/>
            <a:ext cx="323852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912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Игра – эстафета «Мы дружные ребята».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пк\Desktop\P103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238522" cy="2428892"/>
          </a:xfrm>
          <a:prstGeom prst="rect">
            <a:avLst/>
          </a:prstGeom>
          <a:noFill/>
        </p:spPr>
      </p:pic>
      <p:pic>
        <p:nvPicPr>
          <p:cNvPr id="4099" name="Picture 3" descr="C:\Users\пк\Desktop\P103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3214678" cy="2411008"/>
          </a:xfrm>
          <a:prstGeom prst="rect">
            <a:avLst/>
          </a:prstGeom>
          <a:noFill/>
        </p:spPr>
      </p:pic>
      <p:pic>
        <p:nvPicPr>
          <p:cNvPr id="4100" name="Picture 4" descr="C:\Users\пк\Desktop\P103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3476617" cy="260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«Музыка и танцы народов мира».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пк\Desktop\P103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6433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82341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условиях принятия ФГОС проблема толерантности весьма актуальна, так как сегодня на первый план выдвигаются ценности и принципы, необходимые для общего развития и выживания:				</a:t>
            </a:r>
          </a:p>
          <a:p>
            <a:r>
              <a:rPr lang="ru-RU" sz="2400" b="1" dirty="0" smtClean="0"/>
              <a:t>            - этика и стратегия ненасилия; 				- идея терпимости к чужим и чуждым позициям, ценностям, культурам;    </a:t>
            </a:r>
          </a:p>
          <a:p>
            <a:r>
              <a:rPr lang="ru-RU" sz="2400" b="1" dirty="0" smtClean="0"/>
              <a:t>            - необходимость поиска диалога и взаимопонимания, взаимоприемлемых компромиссов.	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054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Спектакль «Репка».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пк\Desktop\P103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071546"/>
            <a:ext cx="3262335" cy="2446752"/>
          </a:xfrm>
          <a:prstGeom prst="rect">
            <a:avLst/>
          </a:prstGeom>
          <a:noFill/>
        </p:spPr>
      </p:pic>
      <p:pic>
        <p:nvPicPr>
          <p:cNvPr id="6147" name="Picture 3" descr="C:\Users\пк\Desktop\P103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3643338" cy="2732503"/>
          </a:xfrm>
          <a:prstGeom prst="rect">
            <a:avLst/>
          </a:prstGeom>
          <a:noFill/>
        </p:spPr>
      </p:pic>
      <p:pic>
        <p:nvPicPr>
          <p:cNvPr id="6148" name="Picture 4" descr="C:\Users\пк\Desktop\P103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286148" cy="246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57166"/>
            <a:ext cx="805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Проведение акции «Поможем малышам».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пк\Desktop\P1030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1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Коллективная работа «Цветок толерантности».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пк\Desktop\P103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857628"/>
            <a:ext cx="3429024" cy="2571768"/>
          </a:xfrm>
          <a:prstGeom prst="rect">
            <a:avLst/>
          </a:prstGeom>
          <a:noFill/>
        </p:spPr>
      </p:pic>
      <p:pic>
        <p:nvPicPr>
          <p:cNvPr id="1028" name="Picture 4" descr="C:\Users\пк\Desktop\P103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Источники: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92867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Н.Е. Проектная деятельность дошкольников. Для занятий с детьми 5-7 лет. ФГОС, Мозаика-Синтез, 2014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Цель проекта: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основ толерантности у детей дошкольного возраста.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Задачи проекта: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28343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Сформировать у детей старшего дошкольного возраста понимание слова «толерантность».</a:t>
            </a:r>
          </a:p>
          <a:p>
            <a:r>
              <a:rPr lang="ru-RU" sz="2400" b="1" dirty="0" smtClean="0"/>
              <a:t> 	</a:t>
            </a:r>
          </a:p>
          <a:p>
            <a:pPr>
              <a:buFontTx/>
              <a:buChar char="-"/>
            </a:pPr>
            <a:r>
              <a:rPr lang="ru-RU" sz="2400" b="1" dirty="0" smtClean="0"/>
              <a:t>Развивать умение видеть и понимать другого человека, проявлять сопереживание, сочувствие к людям.								 </a:t>
            </a:r>
          </a:p>
          <a:p>
            <a:r>
              <a:rPr lang="ru-RU" sz="2400" b="1" dirty="0" smtClean="0"/>
              <a:t>- Создание условий для успешного вхождения в жизнь детского сада детей разных национальностей, детей с ограниченными возможностями.		-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Повышать культуру межличностного взаимодействия детей в группе.	Взаимодействовать педагогам и родителям в воспитании толерантности.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образовательных областей    при   реализации проекта: </a:t>
            </a:r>
          </a:p>
          <a:p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Социально-коммуникативное развитие;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Речевое развитие;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Физическое развитие;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Художественно-эстетическое развитие.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  карта  проекта: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4305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  <a:ea typeface="Microsoft YaHei" charset="-122"/>
                <a:cs typeface="Times New Roman" pitchFamily="18" charset="0"/>
              </a:rPr>
              <a:t>Составитель проекта:  </a:t>
            </a:r>
            <a:r>
              <a:rPr lang="ru-RU" sz="2400" b="1" dirty="0" smtClean="0">
                <a:ea typeface="Microsoft YaHei" charset="-122"/>
                <a:cs typeface="Times New Roman" pitchFamily="18" charset="0"/>
              </a:rPr>
              <a:t>воспитатель Луконина Н. В.</a:t>
            </a:r>
          </a:p>
          <a:p>
            <a:pPr>
              <a:buFont typeface="Times New Roman" pitchFamily="16" charset="0"/>
              <a:buNone/>
              <a:defRPr/>
            </a:pPr>
            <a:endParaRPr lang="ru-RU" sz="2400" dirty="0" smtClean="0"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  <a:ea typeface="Microsoft YaHei" charset="-122"/>
                <a:cs typeface="Times New Roman" pitchFamily="18" charset="0"/>
              </a:rPr>
              <a:t>Вид проекта: </a:t>
            </a:r>
            <a:r>
              <a:rPr lang="ru-RU" sz="2400" b="1" dirty="0" smtClean="0">
                <a:ea typeface="Microsoft YaHei" charset="-122"/>
                <a:cs typeface="Times New Roman" pitchFamily="18" charset="0"/>
              </a:rPr>
              <a:t>краткосрочный, информационно - познавательный.</a:t>
            </a:r>
          </a:p>
          <a:p>
            <a:pPr>
              <a:buFont typeface="Times New Roman" pitchFamily="16" charset="0"/>
              <a:buNone/>
              <a:defRPr/>
            </a:pPr>
            <a:endParaRPr lang="ru-RU" sz="2400" dirty="0" smtClean="0"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  <a:ea typeface="Microsoft YaHei" charset="-122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ea typeface="Microsoft YaHei" charset="-122"/>
                <a:cs typeface="Times New Roman" pitchFamily="18" charset="0"/>
              </a:rPr>
              <a:t>дети, воспитатели, родители.</a:t>
            </a:r>
          </a:p>
          <a:p>
            <a:pPr>
              <a:buFont typeface="Times New Roman" pitchFamily="16" charset="0"/>
              <a:buNone/>
              <a:defRPr/>
            </a:pPr>
            <a:endParaRPr lang="ru-RU" sz="2400" dirty="0" smtClean="0"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ru-RU" sz="2400" dirty="0">
              <a:ea typeface="Microsoft YaHei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14290"/>
            <a:ext cx="5655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214422"/>
            <a:ext cx="581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подготовительный.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928802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Разработка плана проекта.</a:t>
            </a:r>
          </a:p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 Сотрудничество с родителями.</a:t>
            </a:r>
          </a:p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Разработка конспектов занятий, бесед, подбор методического и дидактического материала. </a:t>
            </a:r>
          </a:p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Оформление предметно-развивающей среды в группе.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основной, организационно -практический.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57298"/>
          <a:ext cx="8215398" cy="50911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2271"/>
                <a:gridCol w="2954661"/>
                <a:gridCol w="2738466"/>
              </a:tblGrid>
              <a:tr h="859128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24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24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24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31999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бесед, занятий;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прогулок на природу;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коллективных работ из бумаги;</a:t>
                      </a:r>
                    </a:p>
                    <a:p>
                      <a:pPr>
                        <a:buFontTx/>
                        <a:buNone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Участие в подготовке проведения развлечения, посвященному Дню Защитника Отечества 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Изготовление коллективных работ, поделок в группе;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Разучивание песен, стихов, танцев;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Сочинение сказок, рассказов, загадок 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Участие в оформлении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уголка по формированию толерантности у детей старшего дошкольного возраста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5924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презентация проекта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14488"/>
            <a:ext cx="6216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разные, но мы вместе».</a:t>
            </a:r>
            <a:endParaRPr lang="ru-RU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616</Words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44</cp:revision>
  <dcterms:created xsi:type="dcterms:W3CDTF">2017-09-07T08:23:45Z</dcterms:created>
  <dcterms:modified xsi:type="dcterms:W3CDTF">2017-09-10T14:33:12Z</dcterms:modified>
</cp:coreProperties>
</file>